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media/image3.jpg" ContentType="image/png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98" r:id="rId4"/>
    <p:sldId id="297" r:id="rId5"/>
    <p:sldId id="299" r:id="rId6"/>
    <p:sldId id="300" r:id="rId7"/>
    <p:sldId id="301" r:id="rId8"/>
    <p:sldId id="302" r:id="rId9"/>
    <p:sldId id="303" r:id="rId10"/>
    <p:sldId id="304" r:id="rId11"/>
    <p:sldId id="356" r:id="rId12"/>
    <p:sldId id="354" r:id="rId13"/>
    <p:sldId id="357" r:id="rId14"/>
    <p:sldId id="358" r:id="rId15"/>
    <p:sldId id="359" r:id="rId16"/>
    <p:sldId id="362" r:id="rId17"/>
    <p:sldId id="360" r:id="rId18"/>
    <p:sldId id="363" r:id="rId19"/>
    <p:sldId id="361" r:id="rId20"/>
    <p:sldId id="364" r:id="rId21"/>
    <p:sldId id="365" r:id="rId22"/>
    <p:sldId id="366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B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95" d="100"/>
          <a:sy n="95" d="100"/>
        </p:scale>
        <p:origin x="618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lil Wong" userId="f9dc90b84df8fb97" providerId="LiveId" clId="{FFC87283-924D-47BC-8FB7-C7FBDB5813B7}"/>
    <pc:docChg chg="custSel addSld modSld">
      <pc:chgData name="Khalil Wong" userId="f9dc90b84df8fb97" providerId="LiveId" clId="{FFC87283-924D-47BC-8FB7-C7FBDB5813B7}" dt="2020-05-28T06:51:21.010" v="257" actId="1076"/>
      <pc:docMkLst>
        <pc:docMk/>
      </pc:docMkLst>
      <pc:sldChg chg="addSp delSp modSp add mod">
        <pc:chgData name="Khalil Wong" userId="f9dc90b84df8fb97" providerId="LiveId" clId="{FFC87283-924D-47BC-8FB7-C7FBDB5813B7}" dt="2020-05-28T06:49:32.619" v="240" actId="16959"/>
        <pc:sldMkLst>
          <pc:docMk/>
          <pc:sldMk cId="2424180371" sldId="365"/>
        </pc:sldMkLst>
        <pc:spChg chg="add mod">
          <ac:chgData name="Khalil Wong" userId="f9dc90b84df8fb97" providerId="LiveId" clId="{FFC87283-924D-47BC-8FB7-C7FBDB5813B7}" dt="2020-05-28T06:46:29.009" v="161" actId="20577"/>
          <ac:spMkLst>
            <pc:docMk/>
            <pc:sldMk cId="2424180371" sldId="365"/>
            <ac:spMk id="2" creationId="{DCE056E6-7507-4FC3-B9DE-0F30F105C572}"/>
          </ac:spMkLst>
        </pc:spChg>
        <pc:spChg chg="mod">
          <ac:chgData name="Khalil Wong" userId="f9dc90b84df8fb97" providerId="LiveId" clId="{FFC87283-924D-47BC-8FB7-C7FBDB5813B7}" dt="2020-05-28T06:35:33.687" v="28"/>
          <ac:spMkLst>
            <pc:docMk/>
            <pc:sldMk cId="2424180371" sldId="365"/>
            <ac:spMk id="3" creationId="{AE0F520E-E434-418B-A420-26902744F14A}"/>
          </ac:spMkLst>
        </pc:spChg>
        <pc:spChg chg="add mod">
          <ac:chgData name="Khalil Wong" userId="f9dc90b84df8fb97" providerId="LiveId" clId="{FFC87283-924D-47BC-8FB7-C7FBDB5813B7}" dt="2020-05-28T06:49:32.619" v="240" actId="16959"/>
          <ac:spMkLst>
            <pc:docMk/>
            <pc:sldMk cId="2424180371" sldId="365"/>
            <ac:spMk id="12" creationId="{D4763215-D0BC-4197-B2EA-DE49548103B1}"/>
          </ac:spMkLst>
        </pc:spChg>
        <pc:spChg chg="del">
          <ac:chgData name="Khalil Wong" userId="f9dc90b84df8fb97" providerId="LiveId" clId="{FFC87283-924D-47BC-8FB7-C7FBDB5813B7}" dt="2020-05-28T06:39:21.334" v="29" actId="478"/>
          <ac:spMkLst>
            <pc:docMk/>
            <pc:sldMk cId="2424180371" sldId="365"/>
            <ac:spMk id="20" creationId="{5E691C46-D998-48AA-9B5F-560E0EE7D1FD}"/>
          </ac:spMkLst>
        </pc:spChg>
        <pc:spChg chg="del">
          <ac:chgData name="Khalil Wong" userId="f9dc90b84df8fb97" providerId="LiveId" clId="{FFC87283-924D-47BC-8FB7-C7FBDB5813B7}" dt="2020-05-28T06:39:24.910" v="30" actId="478"/>
          <ac:spMkLst>
            <pc:docMk/>
            <pc:sldMk cId="2424180371" sldId="365"/>
            <ac:spMk id="26" creationId="{706F47FF-43FA-44AD-A97C-390C97351A6E}"/>
          </ac:spMkLst>
        </pc:spChg>
        <pc:picChg chg="del">
          <ac:chgData name="Khalil Wong" userId="f9dc90b84df8fb97" providerId="LiveId" clId="{FFC87283-924D-47BC-8FB7-C7FBDB5813B7}" dt="2020-05-28T06:39:26.968" v="31" actId="478"/>
          <ac:picMkLst>
            <pc:docMk/>
            <pc:sldMk cId="2424180371" sldId="365"/>
            <ac:picMk id="7" creationId="{4C4EBF19-23E2-44CA-AC0B-221D9A229A64}"/>
          </ac:picMkLst>
        </pc:picChg>
        <pc:picChg chg="del">
          <ac:chgData name="Khalil Wong" userId="f9dc90b84df8fb97" providerId="LiveId" clId="{FFC87283-924D-47BC-8FB7-C7FBDB5813B7}" dt="2020-05-28T06:39:30.689" v="33" actId="478"/>
          <ac:picMkLst>
            <pc:docMk/>
            <pc:sldMk cId="2424180371" sldId="365"/>
            <ac:picMk id="10" creationId="{EBC9AF17-B6E6-43A3-AB28-DBB1216CA2D7}"/>
          </ac:picMkLst>
        </pc:picChg>
        <pc:picChg chg="del">
          <ac:chgData name="Khalil Wong" userId="f9dc90b84df8fb97" providerId="LiveId" clId="{FFC87283-924D-47BC-8FB7-C7FBDB5813B7}" dt="2020-05-28T06:39:28.798" v="32" actId="478"/>
          <ac:picMkLst>
            <pc:docMk/>
            <pc:sldMk cId="2424180371" sldId="365"/>
            <ac:picMk id="13" creationId="{15FEADFA-9B1C-4E18-BDCF-EC25ED9B55CE}"/>
          </ac:picMkLst>
        </pc:picChg>
        <pc:picChg chg="del">
          <ac:chgData name="Khalil Wong" userId="f9dc90b84df8fb97" providerId="LiveId" clId="{FFC87283-924D-47BC-8FB7-C7FBDB5813B7}" dt="2020-05-28T06:39:32.220" v="34" actId="478"/>
          <ac:picMkLst>
            <pc:docMk/>
            <pc:sldMk cId="2424180371" sldId="365"/>
            <ac:picMk id="16" creationId="{9274CBBE-E0FB-4B0E-A8DB-2AA1DB64B74A}"/>
          </ac:picMkLst>
        </pc:picChg>
      </pc:sldChg>
      <pc:sldChg chg="addSp delSp modSp add mod">
        <pc:chgData name="Khalil Wong" userId="f9dc90b84df8fb97" providerId="LiveId" clId="{FFC87283-924D-47BC-8FB7-C7FBDB5813B7}" dt="2020-05-28T06:51:21.010" v="257" actId="1076"/>
        <pc:sldMkLst>
          <pc:docMk/>
          <pc:sldMk cId="2523514544" sldId="366"/>
        </pc:sldMkLst>
        <pc:spChg chg="del">
          <ac:chgData name="Khalil Wong" userId="f9dc90b84df8fb97" providerId="LiveId" clId="{FFC87283-924D-47BC-8FB7-C7FBDB5813B7}" dt="2020-05-28T06:49:56.498" v="242" actId="478"/>
          <ac:spMkLst>
            <pc:docMk/>
            <pc:sldMk cId="2523514544" sldId="366"/>
            <ac:spMk id="2" creationId="{DCE056E6-7507-4FC3-B9DE-0F30F105C572}"/>
          </ac:spMkLst>
        </pc:spChg>
        <pc:spChg chg="del">
          <ac:chgData name="Khalil Wong" userId="f9dc90b84df8fb97" providerId="LiveId" clId="{FFC87283-924D-47BC-8FB7-C7FBDB5813B7}" dt="2020-05-28T06:49:59.168" v="243" actId="478"/>
          <ac:spMkLst>
            <pc:docMk/>
            <pc:sldMk cId="2523514544" sldId="366"/>
            <ac:spMk id="12" creationId="{D4763215-D0BC-4197-B2EA-DE49548103B1}"/>
          </ac:spMkLst>
        </pc:spChg>
        <pc:picChg chg="add mod">
          <ac:chgData name="Khalil Wong" userId="f9dc90b84df8fb97" providerId="LiveId" clId="{FFC87283-924D-47BC-8FB7-C7FBDB5813B7}" dt="2020-05-28T06:50:49.114" v="248" actId="1076"/>
          <ac:picMkLst>
            <pc:docMk/>
            <pc:sldMk cId="2523514544" sldId="366"/>
            <ac:picMk id="7" creationId="{DBCBD91B-8DC4-41C8-B94F-892CFE64B606}"/>
          </ac:picMkLst>
        </pc:picChg>
        <pc:picChg chg="add mod">
          <ac:chgData name="Khalil Wong" userId="f9dc90b84df8fb97" providerId="LiveId" clId="{FFC87283-924D-47BC-8FB7-C7FBDB5813B7}" dt="2020-05-28T06:51:00.833" v="251" actId="1076"/>
          <ac:picMkLst>
            <pc:docMk/>
            <pc:sldMk cId="2523514544" sldId="366"/>
            <ac:picMk id="9" creationId="{40EEBA9C-BC61-4B31-99C7-09D095DCC1C1}"/>
          </ac:picMkLst>
        </pc:picChg>
        <pc:picChg chg="add mod">
          <ac:chgData name="Khalil Wong" userId="f9dc90b84df8fb97" providerId="LiveId" clId="{FFC87283-924D-47BC-8FB7-C7FBDB5813B7}" dt="2020-05-28T06:51:21.010" v="257" actId="1076"/>
          <ac:picMkLst>
            <pc:docMk/>
            <pc:sldMk cId="2523514544" sldId="366"/>
            <ac:picMk id="11" creationId="{B954CA2F-823B-4FA3-A1C2-2FD618458AE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A5C1D4C-B48F-41F1-A351-CAE726694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36194"/>
            <a:ext cx="7886700" cy="4902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标题占位符 1">
            <a:extLst>
              <a:ext uri="{FF2B5EF4-FFF2-40B4-BE49-F238E27FC236}">
                <a16:creationId xmlns:a16="http://schemas.microsoft.com/office/drawing/2014/main" id="{F840C32E-5D6C-4299-A6D3-C9AA6340E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141451"/>
            <a:ext cx="7886700" cy="100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F6F47C8-3484-41F6-9831-883F070415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50685" y="6492875"/>
            <a:ext cx="14079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2B2B83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 algn="r"/>
            <a:fld id="{5426D5C4-68B3-4237-B5D3-E6CC34B182EB}" type="datetime2">
              <a:rPr lang="zh-CN" altLang="en-US" smtClean="0"/>
              <a:pPr algn="r"/>
              <a:t>2020年5月28日</a:t>
            </a:fld>
            <a:endParaRPr lang="zh-CN" alt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B3CA82B-7429-4D37-94FC-54B64FB0EF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58653" y="6492399"/>
            <a:ext cx="10853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B2B83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en-US" altLang="zh-CN" dirty="0"/>
              <a:t>P</a:t>
            </a:r>
            <a:fld id="{001E0C91-BD7D-4D88-A4EB-A016F654D6A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999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2B35619-8B87-48CA-9028-05CD38BE3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338" y="0"/>
            <a:ext cx="3578662" cy="100592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36194"/>
            <a:ext cx="7886700" cy="4902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50685" y="6492875"/>
            <a:ext cx="14079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2B2B83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 algn="r"/>
            <a:fld id="{5426D5C4-68B3-4237-B5D3-E6CC34B182EB}" type="datetime2">
              <a:rPr lang="zh-CN" altLang="en-US" smtClean="0"/>
              <a:pPr algn="r"/>
              <a:t>2020年5月28日</a:t>
            </a:fld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58653" y="6492399"/>
            <a:ext cx="10853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B2B83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en-US" altLang="zh-CN" dirty="0"/>
              <a:t>P</a:t>
            </a:r>
            <a:fld id="{001E0C91-BD7D-4D88-A4EB-A016F654D6A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69372C9-DA01-4103-AF6C-AE484544B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57300" cy="129277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178878B-5B34-429D-9584-9BFD86299D2E}"/>
              </a:ext>
            </a:extLst>
          </p:cNvPr>
          <p:cNvSpPr/>
          <p:nvPr/>
        </p:nvSpPr>
        <p:spPr>
          <a:xfrm>
            <a:off x="658994" y="6492874"/>
            <a:ext cx="241588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800" b="0" cap="none" spc="0" dirty="0">
                <a:ln w="0"/>
                <a:solidFill>
                  <a:srgbClr val="2B2B8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ench Script MT" panose="03020402040607040605" pitchFamily="66" charset="0"/>
              </a:rPr>
              <a:t>Advanced Propulsion Laboratory</a:t>
            </a:r>
            <a:endParaRPr lang="zh-CN" altLang="en-US" sz="1800" b="0" cap="none" spc="0" dirty="0">
              <a:ln w="0"/>
              <a:solidFill>
                <a:srgbClr val="2B2B83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rench Script MT" panose="03020402040607040605" pitchFamily="66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A24C5D6-8A0E-4582-A26B-84BEDEC1D1A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6BD00"/>
              </a:clrFrom>
              <a:clrTo>
                <a:srgbClr val="F6BD00">
                  <a:alpha val="0"/>
                </a:srgbClr>
              </a:clrTo>
            </a:clrChange>
            <a:duotone>
              <a:prstClr val="black"/>
              <a:srgbClr val="2B2B8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2874"/>
            <a:ext cx="658994" cy="370684"/>
          </a:xfrm>
          <a:prstGeom prst="rect">
            <a:avLst/>
          </a:prstGeom>
        </p:spPr>
      </p:pic>
      <p:sp>
        <p:nvSpPr>
          <p:cNvPr id="12" name="标题占位符 1">
            <a:extLst>
              <a:ext uri="{FF2B5EF4-FFF2-40B4-BE49-F238E27FC236}">
                <a16:creationId xmlns:a16="http://schemas.microsoft.com/office/drawing/2014/main" id="{F44BA99F-6BCF-42DC-A0A1-4D408F7C0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141451"/>
            <a:ext cx="7886700" cy="100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47572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2B2B83"/>
          </a:solidFill>
          <a:latin typeface="华文中宋" panose="02010600040101010101" pitchFamily="2" charset="-122"/>
          <a:ea typeface="华文中宋" panose="0201060004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B2B83"/>
          </a:solidFill>
          <a:latin typeface="华文中宋" panose="02010600040101010101" pitchFamily="2" charset="-122"/>
          <a:ea typeface="华文中宋" panose="0201060004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B2B83"/>
          </a:solidFill>
          <a:latin typeface="华文中宋" panose="02010600040101010101" pitchFamily="2" charset="-122"/>
          <a:ea typeface="华文中宋" panose="0201060004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B2B83"/>
          </a:solidFill>
          <a:latin typeface="华文中宋" panose="02010600040101010101" pitchFamily="2" charset="-122"/>
          <a:ea typeface="华文中宋" panose="0201060004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B2B83"/>
          </a:solidFill>
          <a:latin typeface="华文中宋" panose="02010600040101010101" pitchFamily="2" charset="-122"/>
          <a:ea typeface="华文中宋" panose="0201060004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B2B83"/>
          </a:solidFill>
          <a:latin typeface="华文中宋" panose="02010600040101010101" pitchFamily="2" charset="-122"/>
          <a:ea typeface="华文中宋" panose="0201060004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4.png"/><Relationship Id="rId7" Type="http://schemas.openxmlformats.org/officeDocument/2006/relationships/image" Target="../media/image5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5.png"/><Relationship Id="rId9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7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8325F83-A281-44BF-BA9C-32E1D3C8A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r>
              <a:rPr lang="zh-CN" altLang="en-US" sz="6000" b="1" dirty="0"/>
              <a:t>讨论</a:t>
            </a:r>
            <a:endParaRPr lang="en-US" altLang="zh-CN" sz="6000" b="1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D4873F-5BE7-4303-85AD-16F2B14F662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5426D5C4-68B3-4237-B5D3-E6CC34B182EB}" type="datetime2">
              <a:rPr lang="zh-CN" altLang="en-US" smtClean="0"/>
              <a:pPr algn="r"/>
              <a:t>2020年5月28日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D762012-8B10-4DCE-8EB5-B7DF7BFA97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/>
              <a:t>P</a:t>
            </a:r>
            <a:fld id="{001E0C91-BD7D-4D88-A4EB-A016F654D6AF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0843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3773ECD-D71A-4AD1-961E-472517753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000" b="1" dirty="0"/>
              <a:t>0.1-27/</a:t>
            </a:r>
            <a:r>
              <a:rPr lang="en-US" altLang="zh-CN" sz="4000" b="1"/>
              <a:t>sqrt(0.1)</a:t>
            </a:r>
            <a:endParaRPr lang="zh-CN" altLang="en-US" sz="4000" b="1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813E62-4D94-437B-A712-DBC63B2469F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5426D5C4-68B3-4237-B5D3-E6CC34B182EB}" type="datetime2">
              <a:rPr lang="zh-CN" altLang="en-US" smtClean="0"/>
              <a:pPr algn="r"/>
              <a:t>2020年5月28日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C71297-199C-472F-B741-FCF7AE21F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/>
              <a:t>P</a:t>
            </a:r>
            <a:fld id="{001E0C91-BD7D-4D88-A4EB-A016F654D6AF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B71CF44-48E7-4619-8C9D-2490E30A0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8175"/>
            <a:ext cx="3070514" cy="25897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36371DB-58DE-4849-AAE6-0E7D73544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17907"/>
            <a:ext cx="3071145" cy="245691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E2BCF41-8CF3-41C2-89B5-D3C742CF5F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227" y="1328175"/>
            <a:ext cx="3247981" cy="258973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220D322-4256-4FAE-8870-70DD13B39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596" y="3917906"/>
            <a:ext cx="3247981" cy="260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673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E0F520E-E434-418B-A420-26902744F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000" b="1" dirty="0"/>
              <a:t>吸附概率分布</a:t>
            </a:r>
            <a:r>
              <a:rPr lang="en-US" altLang="zh-CN" sz="4000" b="1" dirty="0"/>
              <a:t>-</a:t>
            </a:r>
            <a:r>
              <a:rPr lang="zh-CN" altLang="en-US" sz="4000" b="1" dirty="0"/>
              <a:t>切向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879380-8B86-4680-B8DB-2AD86FF8533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5426D5C4-68B3-4237-B5D3-E6CC34B182EB}" type="datetime2">
              <a:rPr lang="zh-CN" altLang="en-US" smtClean="0"/>
              <a:pPr algn="r"/>
              <a:t>2020年5月28日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26B775-3B5B-404E-8DFD-E9DD7D1320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 dirty="0"/>
              <a:t>P</a:t>
            </a:r>
            <a:fld id="{001E0C91-BD7D-4D88-A4EB-A016F654D6AF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757B4E7-7179-4DDE-A2A3-CC17E69AD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9069"/>
            <a:ext cx="4572000" cy="349937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D86AAB3-4D3A-4ECC-8DF8-86A102ACF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328593"/>
            <a:ext cx="4572001" cy="3499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FDA18C4-07C5-43B5-B4BA-BE16DE77A4A8}"/>
                  </a:ext>
                </a:extLst>
              </p:cNvPr>
              <p:cNvSpPr txBox="1"/>
              <p:nvPr/>
            </p:nvSpPr>
            <p:spPr>
              <a:xfrm>
                <a:off x="221097" y="4827965"/>
                <a:ext cx="8701808" cy="1359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l"/>
                </a:pPr>
                <a:r>
                  <a:rPr lang="zh-CN" altLang="en-US" sz="2000" dirty="0">
                    <a:solidFill>
                      <a:srgbClr val="2B2B83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不同的气固相互作用强度</a:t>
                </a:r>
                <a:r>
                  <a:rPr lang="en-US" altLang="zh-CN" sz="2000" dirty="0">
                    <a:solidFill>
                      <a:srgbClr val="2B2B83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F</a:t>
                </a:r>
                <a:r>
                  <a:rPr lang="zh-CN" altLang="en-US" sz="2000" dirty="0">
                    <a:solidFill>
                      <a:srgbClr val="2B2B83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下，吸附概率</a:t>
                </a:r>
                <a:r>
                  <a:rPr lang="en-US" altLang="zh-CN" sz="2000" dirty="0">
                    <a:solidFill>
                      <a:srgbClr val="2B2B83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P</a:t>
                </a:r>
                <a:r>
                  <a:rPr lang="zh-CN" altLang="en-US" sz="2000" dirty="0">
                    <a:solidFill>
                      <a:srgbClr val="2B2B83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与入射速度</a:t>
                </a:r>
                <a:r>
                  <a:rPr lang="en-US" altLang="zh-CN" sz="2000" dirty="0">
                    <a:solidFill>
                      <a:srgbClr val="2B2B83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u</a:t>
                </a:r>
                <a:r>
                  <a:rPr lang="zh-CN" altLang="en-US" sz="2000" dirty="0">
                    <a:solidFill>
                      <a:srgbClr val="2B2B83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的关系</a:t>
                </a:r>
                <a:endParaRPr lang="en-US" altLang="zh-CN" sz="2000" dirty="0">
                  <a:solidFill>
                    <a:srgbClr val="2B2B83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lvl="1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2B2B83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𝑃</m:t>
                      </m:r>
                      <m:r>
                        <a:rPr lang="en-US" altLang="zh-CN" sz="2000" b="0" i="1" smtClean="0">
                          <a:solidFill>
                            <a:srgbClr val="2B2B83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2B2B83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2B2B83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2B2B83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𝐴𝑑𝑠𝑜𝑟𝑏𝑒𝑑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2B2B83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2B2B83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2B2B83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𝐿𝑜𝑐𝑎𝑙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2B2B83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, 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2B2B83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𝑢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2000" dirty="0">
                  <a:solidFill>
                    <a:srgbClr val="2B2B83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l"/>
                </a:pPr>
                <a:r>
                  <a:rPr lang="zh-CN" altLang="en-US" sz="2000" dirty="0">
                    <a:solidFill>
                      <a:srgbClr val="2B2B83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正态分布</a:t>
                </a:r>
                <a:endParaRPr lang="en-US" altLang="zh-CN" sz="2000" dirty="0">
                  <a:solidFill>
                    <a:srgbClr val="2B2B83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FDA18C4-07C5-43B5-B4BA-BE16DE77A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97" y="4827965"/>
                <a:ext cx="8701808" cy="1359603"/>
              </a:xfrm>
              <a:prstGeom prst="rect">
                <a:avLst/>
              </a:prstGeom>
              <a:blipFill>
                <a:blip r:embed="rId4"/>
                <a:stretch>
                  <a:fillRect l="-630" t="-2691" b="-71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0136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E0F520E-E434-418B-A420-26902744F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000" b="1" dirty="0"/>
              <a:t>吸附概率分布</a:t>
            </a:r>
            <a:r>
              <a:rPr lang="en-US" altLang="zh-CN" sz="4000" b="1" dirty="0"/>
              <a:t>-</a:t>
            </a:r>
            <a:r>
              <a:rPr lang="zh-CN" altLang="en-US" sz="4000" b="1" dirty="0"/>
              <a:t>速率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879380-8B86-4680-B8DB-2AD86FF8533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5426D5C4-68B3-4237-B5D3-E6CC34B182EB}" type="datetime2">
              <a:rPr lang="zh-CN" altLang="en-US" smtClean="0"/>
              <a:pPr algn="r"/>
              <a:t>2020年5月28日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26B775-3B5B-404E-8DFD-E9DD7D1320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 dirty="0"/>
              <a:t>P</a:t>
            </a:r>
            <a:fld id="{001E0C91-BD7D-4D88-A4EB-A016F654D6AF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1B81BB4-6FFF-4493-A82D-B6DF7C7EF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21" y="1147616"/>
            <a:ext cx="6982757" cy="534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326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E0F520E-E434-418B-A420-26902744F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000" b="1" dirty="0"/>
              <a:t>0.1~1.2</a:t>
            </a:r>
            <a:r>
              <a:rPr lang="zh-CN" altLang="en-US" sz="4000" b="1" dirty="0"/>
              <a:t>，切向动量调节系数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879380-8B86-4680-B8DB-2AD86FF8533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5426D5C4-68B3-4237-B5D3-E6CC34B182EB}" type="datetime2">
              <a:rPr lang="zh-CN" altLang="en-US" smtClean="0"/>
              <a:pPr algn="r"/>
              <a:t>2020年5月28日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26B775-3B5B-404E-8DFD-E9DD7D1320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 dirty="0"/>
              <a:t>P</a:t>
            </a:r>
            <a:fld id="{001E0C91-BD7D-4D88-A4EB-A016F654D6AF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A8031A8-3D72-4814-83DD-018425B50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274" y="1318438"/>
            <a:ext cx="2959451" cy="263155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497EDCC-7848-4093-9FFB-8B1AC39B0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274" y="3949995"/>
            <a:ext cx="2959451" cy="263155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2E3E906-9876-4963-8F58-4A89676C90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8437"/>
            <a:ext cx="2959451" cy="263155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DEDD984-D1F7-4A1A-97C4-075AD5B2C1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49995"/>
            <a:ext cx="2959451" cy="263155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55689A9-E115-49F5-8DEF-DB81036CEC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549" y="1318436"/>
            <a:ext cx="2959451" cy="263155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B181267-AED8-4395-A3C3-1CAA082D44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549" y="3949993"/>
            <a:ext cx="2959451" cy="263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36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E0F520E-E434-418B-A420-26902744F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000" b="1" dirty="0"/>
              <a:t>1.2</a:t>
            </a:r>
            <a:r>
              <a:rPr lang="zh-CN" altLang="en-US" sz="4000" b="1" dirty="0"/>
              <a:t>，切向拟合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879380-8B86-4680-B8DB-2AD86FF8533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5426D5C4-68B3-4237-B5D3-E6CC34B182EB}" type="datetime2">
              <a:rPr lang="zh-CN" altLang="en-US" smtClean="0"/>
              <a:pPr algn="r"/>
              <a:t>2020年5月28日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26B775-3B5B-404E-8DFD-E9DD7D1320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 dirty="0"/>
              <a:t>P</a:t>
            </a:r>
            <a:fld id="{001E0C91-BD7D-4D88-A4EB-A016F654D6AF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E3A6AC4-4E94-4B43-8ED3-175432CED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9069"/>
            <a:ext cx="2652823" cy="265282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166C1D7-ED7A-4E37-AA48-43E7CDFF40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329068"/>
            <a:ext cx="2652823" cy="265282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73E9594-EC1B-4714-919B-1A9854AD2A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1891"/>
            <a:ext cx="2652823" cy="265282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A26D84C-DDB0-4C92-B42D-E1AD28DF94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8" y="3981890"/>
            <a:ext cx="2652823" cy="26528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7115662-9D9F-460B-837A-98870FCBFAD5}"/>
                  </a:ext>
                </a:extLst>
              </p:cNvPr>
              <p:cNvSpPr txBox="1"/>
              <p:nvPr/>
            </p:nvSpPr>
            <p:spPr>
              <a:xfrm>
                <a:off x="2929268" y="2363091"/>
                <a:ext cx="1366284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i="1" smtClean="0">
                          <a:solidFill>
                            <a:srgbClr val="2B2B83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𝜎</m:t>
                      </m:r>
                      <m:r>
                        <a:rPr lang="zh-CN" altLang="en-US" sz="3200" i="1" smtClean="0">
                          <a:solidFill>
                            <a:srgbClr val="2B2B83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→0</m:t>
                      </m:r>
                    </m:oMath>
                  </m:oMathPara>
                </a14:m>
                <a:endParaRPr lang="zh-CN" altLang="en-US" sz="3200" dirty="0">
                  <a:solidFill>
                    <a:srgbClr val="2B2B83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7115662-9D9F-460B-837A-98870FCBF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268" y="2363091"/>
                <a:ext cx="1366284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A549723-1790-44BA-A6D5-D7B255EAB038}"/>
                  </a:ext>
                </a:extLst>
              </p:cNvPr>
              <p:cNvSpPr txBox="1"/>
              <p:nvPr/>
            </p:nvSpPr>
            <p:spPr>
              <a:xfrm>
                <a:off x="2929268" y="5015913"/>
                <a:ext cx="1366284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i="1" smtClean="0">
                          <a:solidFill>
                            <a:srgbClr val="2B2B83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𝜎</m:t>
                      </m:r>
                      <m:r>
                        <a:rPr lang="zh-CN" altLang="en-US" sz="3200" i="1" smtClean="0">
                          <a:solidFill>
                            <a:srgbClr val="2B2B83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→2</m:t>
                      </m:r>
                    </m:oMath>
                  </m:oMathPara>
                </a14:m>
                <a:endParaRPr lang="zh-CN" altLang="en-US" sz="3200" dirty="0">
                  <a:solidFill>
                    <a:srgbClr val="2B2B83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A549723-1790-44BA-A6D5-D7B255EAB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268" y="5015913"/>
                <a:ext cx="1366284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42207CD-BB14-4B14-99C1-479AFBE23521}"/>
                  </a:ext>
                </a:extLst>
              </p:cNvPr>
              <p:cNvSpPr txBox="1"/>
              <p:nvPr/>
            </p:nvSpPr>
            <p:spPr>
              <a:xfrm>
                <a:off x="7501269" y="2363090"/>
                <a:ext cx="1366284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i="1" smtClean="0">
                          <a:solidFill>
                            <a:srgbClr val="2B2B83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𝜎</m:t>
                      </m:r>
                      <m:r>
                        <a:rPr lang="zh-CN" altLang="en-US" sz="3200" i="1" smtClean="0">
                          <a:solidFill>
                            <a:srgbClr val="2B2B83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→1</m:t>
                      </m:r>
                    </m:oMath>
                  </m:oMathPara>
                </a14:m>
                <a:endParaRPr lang="zh-CN" altLang="en-US" sz="3200" dirty="0">
                  <a:solidFill>
                    <a:srgbClr val="2B2B83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42207CD-BB14-4B14-99C1-479AFBE23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269" y="2363090"/>
                <a:ext cx="1366284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EAE85294-3101-439B-A421-2F27E2007B15}"/>
              </a:ext>
            </a:extLst>
          </p:cNvPr>
          <p:cNvSpPr txBox="1"/>
          <p:nvPr/>
        </p:nvSpPr>
        <p:spPr>
          <a:xfrm>
            <a:off x="7501269" y="5015913"/>
            <a:ext cx="136628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3200" dirty="0">
                <a:solidFill>
                  <a:srgbClr val="2B2B8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阶跃</a:t>
            </a:r>
          </a:p>
        </p:txBody>
      </p:sp>
    </p:spTree>
    <p:extLst>
      <p:ext uri="{BB962C8B-B14F-4D97-AF65-F5344CB8AC3E}">
        <p14:creationId xmlns:p14="http://schemas.microsoft.com/office/powerpoint/2010/main" val="413143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E0F520E-E434-418B-A420-26902744F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000" b="1" dirty="0"/>
              <a:t>1.2</a:t>
            </a:r>
            <a:r>
              <a:rPr lang="zh-CN" altLang="en-US" sz="4000" b="1" dirty="0"/>
              <a:t>，切向拟合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879380-8B86-4680-B8DB-2AD86FF8533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5426D5C4-68B3-4237-B5D3-E6CC34B182EB}" type="datetime2">
              <a:rPr lang="zh-CN" altLang="en-US" smtClean="0"/>
              <a:pPr algn="r"/>
              <a:t>2020年5月28日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26B775-3B5B-404E-8DFD-E9DD7D1320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 dirty="0"/>
              <a:t>P</a:t>
            </a:r>
            <a:fld id="{001E0C91-BD7D-4D88-A4EB-A016F654D6AF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7115662-9D9F-460B-837A-98870FCBFAD5}"/>
                  </a:ext>
                </a:extLst>
              </p:cNvPr>
              <p:cNvSpPr txBox="1"/>
              <p:nvPr/>
            </p:nvSpPr>
            <p:spPr>
              <a:xfrm>
                <a:off x="1257301" y="744287"/>
                <a:ext cx="1726067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3200" b="0" i="1" smtClean="0">
                          <a:solidFill>
                            <a:srgbClr val="2B2B83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3200" dirty="0">
                  <a:solidFill>
                    <a:srgbClr val="2B2B83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7115662-9D9F-460B-837A-98870FCBF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301" y="744287"/>
                <a:ext cx="172606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99657214-68A1-4CDC-AF42-71148F862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9068"/>
            <a:ext cx="2983367" cy="26528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1112794-5108-4655-9B06-829DD576C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1887"/>
            <a:ext cx="2983369" cy="26528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2467F15-AFCA-4851-993F-C2EBB7DD5A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315" y="1329068"/>
            <a:ext cx="2983369" cy="265282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DDD458F-5ACD-487A-BC64-53E665943D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313" y="3981887"/>
            <a:ext cx="2983370" cy="265282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C034717-0BD2-44DF-B78D-F5E7A079C7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627" y="1329063"/>
            <a:ext cx="2983368" cy="265282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FB20AF1-6EA3-4501-8A26-E632F4EE09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626" y="3981888"/>
            <a:ext cx="2983368" cy="26528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6A006D34-A96C-406F-89A9-D6BB4C5C0E2A}"/>
                  </a:ext>
                </a:extLst>
              </p:cNvPr>
              <p:cNvSpPr txBox="1"/>
              <p:nvPr/>
            </p:nvSpPr>
            <p:spPr>
              <a:xfrm>
                <a:off x="3257977" y="744286"/>
                <a:ext cx="2628041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3200" b="0" i="1" smtClean="0">
                          <a:solidFill>
                            <a:srgbClr val="2B2B83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3200" i="1">
                          <a:solidFill>
                            <a:srgbClr val="2B2B83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3200" i="1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3200" dirty="0">
                  <a:solidFill>
                    <a:srgbClr val="2B2B83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6A006D34-A96C-406F-89A9-D6BB4C5C0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977" y="744286"/>
                <a:ext cx="2628041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06F47FF-43FA-44AD-A97C-390C97351A6E}"/>
                  </a:ext>
                </a:extLst>
              </p:cNvPr>
              <p:cNvSpPr txBox="1"/>
              <p:nvPr/>
            </p:nvSpPr>
            <p:spPr>
              <a:xfrm>
                <a:off x="6338293" y="743812"/>
                <a:ext cx="2628041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3200" b="0" i="1" smtClean="0">
                          <a:solidFill>
                            <a:srgbClr val="2B2B83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3200" i="1">
                          <a:solidFill>
                            <a:srgbClr val="2B2B83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3200" i="1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3200" dirty="0">
                  <a:solidFill>
                    <a:srgbClr val="2B2B83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06F47FF-43FA-44AD-A97C-390C97351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293" y="743812"/>
                <a:ext cx="2628041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5651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E0F520E-E434-418B-A420-26902744F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000" b="1" dirty="0"/>
              <a:t>1.2</a:t>
            </a:r>
            <a:r>
              <a:rPr lang="zh-CN" altLang="en-US" sz="4000" b="1" dirty="0"/>
              <a:t>，切向拟合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879380-8B86-4680-B8DB-2AD86FF8533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5426D5C4-68B3-4237-B5D3-E6CC34B182EB}" type="datetime2">
              <a:rPr lang="zh-CN" altLang="en-US" smtClean="0"/>
              <a:pPr algn="r"/>
              <a:t>2020年5月28日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26B775-3B5B-404E-8DFD-E9DD7D1320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 dirty="0"/>
              <a:t>P</a:t>
            </a:r>
            <a:fld id="{001E0C91-BD7D-4D88-A4EB-A016F654D6AF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7115662-9D9F-460B-837A-98870FCBFAD5}"/>
                  </a:ext>
                </a:extLst>
              </p:cNvPr>
              <p:cNvSpPr txBox="1"/>
              <p:nvPr/>
            </p:nvSpPr>
            <p:spPr>
              <a:xfrm>
                <a:off x="1257301" y="744287"/>
                <a:ext cx="1726067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3200" b="0" i="1" smtClean="0">
                          <a:solidFill>
                            <a:srgbClr val="2B2B83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3200" dirty="0">
                  <a:solidFill>
                    <a:srgbClr val="2B2B83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7115662-9D9F-460B-837A-98870FCBF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301" y="744287"/>
                <a:ext cx="172606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6A006D34-A96C-406F-89A9-D6BB4C5C0E2A}"/>
                  </a:ext>
                </a:extLst>
              </p:cNvPr>
              <p:cNvSpPr txBox="1"/>
              <p:nvPr/>
            </p:nvSpPr>
            <p:spPr>
              <a:xfrm>
                <a:off x="3257977" y="744286"/>
                <a:ext cx="2628041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3200" b="0" i="1" smtClean="0">
                          <a:solidFill>
                            <a:srgbClr val="2B2B83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3200" i="1">
                          <a:solidFill>
                            <a:srgbClr val="2B2B83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3200" i="1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3200" dirty="0">
                  <a:solidFill>
                    <a:srgbClr val="2B2B83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6A006D34-A96C-406F-89A9-D6BB4C5C0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977" y="744286"/>
                <a:ext cx="2628041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06F47FF-43FA-44AD-A97C-390C97351A6E}"/>
                  </a:ext>
                </a:extLst>
              </p:cNvPr>
              <p:cNvSpPr txBox="1"/>
              <p:nvPr/>
            </p:nvSpPr>
            <p:spPr>
              <a:xfrm>
                <a:off x="6338293" y="743812"/>
                <a:ext cx="2628041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3200" b="0" i="1" smtClean="0">
                          <a:solidFill>
                            <a:srgbClr val="2B2B83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3200" i="1">
                          <a:solidFill>
                            <a:srgbClr val="2B2B83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3200" i="1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3200" dirty="0">
                  <a:solidFill>
                    <a:srgbClr val="2B2B83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06F47FF-43FA-44AD-A97C-390C97351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293" y="743812"/>
                <a:ext cx="262804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4253429B-A5A0-4845-920B-8F0C40D213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28587"/>
            <a:ext cx="2983369" cy="223752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A2F652E-6A6E-4F66-9135-892954CDCD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849" y="1328586"/>
            <a:ext cx="2983369" cy="223752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EDD4435-C4F5-48C8-857D-6475DC308F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632" y="1328586"/>
            <a:ext cx="2983368" cy="223752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DF6C41E-9660-40F6-AE87-929F3D5240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1888"/>
            <a:ext cx="2983368" cy="223752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DADC424-5129-4083-BCBD-2C3DB9929B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850" y="3981888"/>
            <a:ext cx="2983368" cy="223752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3AD8921E-8A4F-4C44-82DC-5F6526C221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632" y="3981888"/>
            <a:ext cx="2983368" cy="22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5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E0F520E-E434-418B-A420-26902744F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000" b="1" dirty="0"/>
              <a:t>1.2</a:t>
            </a:r>
            <a:r>
              <a:rPr lang="zh-CN" altLang="en-US" sz="4000" b="1" dirty="0"/>
              <a:t>，法向拟合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879380-8B86-4680-B8DB-2AD86FF8533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5426D5C4-68B3-4237-B5D3-E6CC34B182EB}" type="datetime2">
              <a:rPr lang="zh-CN" altLang="en-US" smtClean="0"/>
              <a:pPr algn="r"/>
              <a:t>2020年5月28日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26B775-3B5B-404E-8DFD-E9DD7D1320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 dirty="0"/>
              <a:t>P</a:t>
            </a:r>
            <a:fld id="{001E0C91-BD7D-4D88-A4EB-A016F654D6AF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7115662-9D9F-460B-837A-98870FCBFAD5}"/>
                  </a:ext>
                </a:extLst>
              </p:cNvPr>
              <p:cNvSpPr txBox="1"/>
              <p:nvPr/>
            </p:nvSpPr>
            <p:spPr>
              <a:xfrm>
                <a:off x="1257301" y="744287"/>
                <a:ext cx="1726067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3200" b="0" i="1" smtClean="0">
                          <a:solidFill>
                            <a:srgbClr val="2B2B83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3200" dirty="0">
                  <a:solidFill>
                    <a:srgbClr val="2B2B83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7115662-9D9F-460B-837A-98870FCBF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301" y="744287"/>
                <a:ext cx="172606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06F47FF-43FA-44AD-A97C-390C97351A6E}"/>
                  </a:ext>
                </a:extLst>
              </p:cNvPr>
              <p:cNvSpPr txBox="1"/>
              <p:nvPr/>
            </p:nvSpPr>
            <p:spPr>
              <a:xfrm>
                <a:off x="6338293" y="743812"/>
                <a:ext cx="2628041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3200" b="0" i="1" smtClean="0">
                          <a:solidFill>
                            <a:srgbClr val="2B2B83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3200" i="1">
                          <a:solidFill>
                            <a:srgbClr val="2B2B83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3200" i="1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3200" dirty="0">
                  <a:solidFill>
                    <a:srgbClr val="2B2B83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06F47FF-43FA-44AD-A97C-390C97351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293" y="743812"/>
                <a:ext cx="2628041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0DE9CB58-0358-428A-A4B4-1A911FD5C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" y="1328587"/>
            <a:ext cx="2983369" cy="26528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8B492E6-CAC9-4FBE-B38D-406A0A693D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" y="3981412"/>
            <a:ext cx="2983371" cy="265282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7BBF6A4-2A99-45EE-95DA-E3B396934A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631" y="1328586"/>
            <a:ext cx="2983369" cy="265282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94FA446-211C-4D80-AF7F-FFBADDE20F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631" y="3981413"/>
            <a:ext cx="2983370" cy="265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77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E0F520E-E434-418B-A420-26902744F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000" b="1" dirty="0"/>
              <a:t>1.2</a:t>
            </a:r>
            <a:r>
              <a:rPr lang="zh-CN" altLang="en-US" sz="4000" b="1" dirty="0"/>
              <a:t>，法向拟合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879380-8B86-4680-B8DB-2AD86FF8533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5426D5C4-68B3-4237-B5D3-E6CC34B182EB}" type="datetime2">
              <a:rPr lang="zh-CN" altLang="en-US" smtClean="0"/>
              <a:pPr algn="r"/>
              <a:t>2020年5月28日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26B775-3B5B-404E-8DFD-E9DD7D1320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 dirty="0"/>
              <a:t>P</a:t>
            </a:r>
            <a:fld id="{001E0C91-BD7D-4D88-A4EB-A016F654D6AF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7115662-9D9F-460B-837A-98870FCBFAD5}"/>
                  </a:ext>
                </a:extLst>
              </p:cNvPr>
              <p:cNvSpPr txBox="1"/>
              <p:nvPr/>
            </p:nvSpPr>
            <p:spPr>
              <a:xfrm>
                <a:off x="1257301" y="744287"/>
                <a:ext cx="1726067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3200" b="0" i="1" smtClean="0">
                          <a:solidFill>
                            <a:srgbClr val="2B2B83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3200" dirty="0">
                  <a:solidFill>
                    <a:srgbClr val="2B2B83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7115662-9D9F-460B-837A-98870FCBF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301" y="744287"/>
                <a:ext cx="172606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06F47FF-43FA-44AD-A97C-390C97351A6E}"/>
                  </a:ext>
                </a:extLst>
              </p:cNvPr>
              <p:cNvSpPr txBox="1"/>
              <p:nvPr/>
            </p:nvSpPr>
            <p:spPr>
              <a:xfrm>
                <a:off x="6338293" y="743812"/>
                <a:ext cx="2628041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3200" b="0" i="1" smtClean="0">
                          <a:solidFill>
                            <a:srgbClr val="2B2B83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3200" i="1">
                          <a:solidFill>
                            <a:srgbClr val="2B2B83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3200" i="1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3200" dirty="0">
                  <a:solidFill>
                    <a:srgbClr val="2B2B83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06F47FF-43FA-44AD-A97C-390C97351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293" y="743812"/>
                <a:ext cx="2628041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B9B2FD7D-62ED-4FEB-AD00-A720751DB4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" y="1328317"/>
            <a:ext cx="3537458" cy="26530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29130D3-7581-459C-B97D-12B155FF9A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1145"/>
            <a:ext cx="3537458" cy="265309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3DDB714-2130-4486-BA92-9B1383B972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558" y="1328317"/>
            <a:ext cx="3537458" cy="265309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3CB477C-19E4-4752-908B-05365DE928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558" y="3981145"/>
            <a:ext cx="3537458" cy="265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88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E0F520E-E434-418B-A420-26902744F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000" b="1" dirty="0"/>
              <a:t>1.2</a:t>
            </a:r>
            <a:r>
              <a:rPr lang="zh-CN" altLang="en-US" sz="4000" b="1" dirty="0"/>
              <a:t>，法向拟合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879380-8B86-4680-B8DB-2AD86FF8533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5426D5C4-68B3-4237-B5D3-E6CC34B182EB}" type="datetime2">
              <a:rPr lang="zh-CN" altLang="en-US" smtClean="0"/>
              <a:pPr algn="r"/>
              <a:t>2020年5月28日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26B775-3B5B-404E-8DFD-E9DD7D1320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 dirty="0"/>
              <a:t>P</a:t>
            </a:r>
            <a:fld id="{001E0C91-BD7D-4D88-A4EB-A016F654D6AF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06F47FF-43FA-44AD-A97C-390C97351A6E}"/>
                  </a:ext>
                </a:extLst>
              </p:cNvPr>
              <p:cNvSpPr txBox="1"/>
              <p:nvPr/>
            </p:nvSpPr>
            <p:spPr>
              <a:xfrm>
                <a:off x="6338293" y="743812"/>
                <a:ext cx="2628041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3200" b="0" i="1" smtClean="0">
                          <a:solidFill>
                            <a:srgbClr val="2B2B83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3200" i="1">
                          <a:solidFill>
                            <a:srgbClr val="2B2B83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3200" i="1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3200" dirty="0">
                  <a:solidFill>
                    <a:srgbClr val="2B2B83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06F47FF-43FA-44AD-A97C-390C97351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293" y="743812"/>
                <a:ext cx="2628041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0FAE1854-E157-4EB9-99E5-4364C90E4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" y="1328585"/>
            <a:ext cx="2983370" cy="26528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89EA57F-1168-4637-B113-7B1A0F2DEF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" y="3981413"/>
            <a:ext cx="2983370" cy="265282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C72056-3CC2-4F97-A568-6D1C168B31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618" y="1328585"/>
            <a:ext cx="2983371" cy="265282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4C54116-A2A6-47EB-953B-B0624AE2CF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592" y="3981411"/>
            <a:ext cx="2983371" cy="26528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6F68F2D-9A36-468B-8A83-6926AE8083E5}"/>
                  </a:ext>
                </a:extLst>
              </p:cNvPr>
              <p:cNvSpPr txBox="1"/>
              <p:nvPr/>
            </p:nvSpPr>
            <p:spPr>
              <a:xfrm>
                <a:off x="1257300" y="743812"/>
                <a:ext cx="2628041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3200" b="0" i="1" smtClean="0">
                          <a:solidFill>
                            <a:srgbClr val="2B2B83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3200" i="1">
                          <a:solidFill>
                            <a:srgbClr val="2B2B83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3200" i="1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3200" dirty="0">
                  <a:solidFill>
                    <a:srgbClr val="2B2B83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6F68F2D-9A36-468B-8A83-6926AE808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300" y="743812"/>
                <a:ext cx="262804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3593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3773ECD-D71A-4AD1-961E-472517753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000" b="1" dirty="0"/>
              <a:t>GD</a:t>
            </a:r>
            <a:r>
              <a:rPr lang="zh-CN" altLang="en-US" sz="4000" b="1" dirty="0"/>
              <a:t>、动量法、</a:t>
            </a:r>
            <a:r>
              <a:rPr lang="en-US" altLang="zh-CN" sz="4000" b="1" dirty="0"/>
              <a:t>NAG</a:t>
            </a:r>
            <a:r>
              <a:rPr lang="zh-CN" altLang="en-US" sz="4000" b="1" dirty="0"/>
              <a:t>、</a:t>
            </a:r>
            <a:r>
              <a:rPr lang="en-US" altLang="zh-CN" sz="4000" b="1" dirty="0"/>
              <a:t>Adam</a:t>
            </a:r>
            <a:endParaRPr lang="zh-CN" altLang="en-US" sz="4000" b="1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813E62-4D94-437B-A712-DBC63B2469F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5426D5C4-68B3-4237-B5D3-E6CC34B182EB}" type="datetime2">
              <a:rPr lang="zh-CN" altLang="en-US" smtClean="0"/>
              <a:pPr algn="r"/>
              <a:t>2020年5月28日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C71297-199C-472F-B741-FCF7AE21F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/>
              <a:t>P</a:t>
            </a:r>
            <a:fld id="{001E0C91-BD7D-4D88-A4EB-A016F654D6AF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2E3A789-ADC7-452D-8CCD-3C1463E34EA6}"/>
              </a:ext>
            </a:extLst>
          </p:cNvPr>
          <p:cNvSpPr txBox="1"/>
          <p:nvPr/>
        </p:nvSpPr>
        <p:spPr>
          <a:xfrm>
            <a:off x="678529" y="5373831"/>
            <a:ext cx="321079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>
                <a:solidFill>
                  <a:srgbClr val="2B2B8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mu=0.99</a:t>
            </a:r>
            <a:endParaRPr lang="zh-CN" altLang="en-US" dirty="0">
              <a:solidFill>
                <a:srgbClr val="2B2B83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0E9BD99-AB1F-4E01-9CD7-26E81D8EE3E4}"/>
              </a:ext>
            </a:extLst>
          </p:cNvPr>
          <p:cNvSpPr txBox="1"/>
          <p:nvPr/>
        </p:nvSpPr>
        <p:spPr>
          <a:xfrm>
            <a:off x="5254680" y="5373831"/>
            <a:ext cx="321079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>
                <a:solidFill>
                  <a:srgbClr val="2B2B8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mu=0.9995</a:t>
            </a:r>
            <a:endParaRPr lang="zh-CN" altLang="en-US" dirty="0">
              <a:solidFill>
                <a:srgbClr val="2B2B83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CDC0DB7-257B-46C2-BCAB-7D8CEC387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6056"/>
            <a:ext cx="4567851" cy="34258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E7ADFD7-FAE0-4BE1-B0A9-E1A2FAC59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151" y="1716056"/>
            <a:ext cx="4567851" cy="342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326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E0F520E-E434-418B-A420-26902744F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000" b="1" dirty="0"/>
              <a:t>1.2</a:t>
            </a:r>
            <a:r>
              <a:rPr lang="zh-CN" altLang="en-US" sz="4000" b="1" dirty="0"/>
              <a:t>，法向拟合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879380-8B86-4680-B8DB-2AD86FF8533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5426D5C4-68B3-4237-B5D3-E6CC34B182EB}" type="datetime2">
              <a:rPr lang="zh-CN" altLang="en-US" smtClean="0"/>
              <a:pPr algn="r"/>
              <a:t>2020年5月28日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26B775-3B5B-404E-8DFD-E9DD7D1320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 dirty="0"/>
              <a:t>P</a:t>
            </a:r>
            <a:fld id="{001E0C91-BD7D-4D88-A4EB-A016F654D6AF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06F47FF-43FA-44AD-A97C-390C97351A6E}"/>
                  </a:ext>
                </a:extLst>
              </p:cNvPr>
              <p:cNvSpPr txBox="1"/>
              <p:nvPr/>
            </p:nvSpPr>
            <p:spPr>
              <a:xfrm>
                <a:off x="6338293" y="743812"/>
                <a:ext cx="2628041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3200" b="0" i="1" smtClean="0">
                          <a:solidFill>
                            <a:srgbClr val="2B2B83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3200" i="1">
                          <a:solidFill>
                            <a:srgbClr val="2B2B83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3200" i="1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3200" dirty="0">
                  <a:solidFill>
                    <a:srgbClr val="2B2B83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06F47FF-43FA-44AD-A97C-390C97351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293" y="743812"/>
                <a:ext cx="2628041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4C4EBF19-23E2-44CA-AC0B-221D9A229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" y="1328051"/>
            <a:ext cx="3537458" cy="265309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BC9AF17-B6E6-43A3-AB28-DBB1216CA2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558" y="1327813"/>
            <a:ext cx="3537458" cy="265309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5FEADFA-9B1C-4E18-BDCF-EC25ED9B55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0907"/>
            <a:ext cx="3537458" cy="265309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274CBBE-E0FB-4B0E-A8DB-2AA1DB64B7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558" y="3980907"/>
            <a:ext cx="3537458" cy="26530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E691C46-D998-48AA-9B5F-560E0EE7D1FD}"/>
                  </a:ext>
                </a:extLst>
              </p:cNvPr>
              <p:cNvSpPr txBox="1"/>
              <p:nvPr/>
            </p:nvSpPr>
            <p:spPr>
              <a:xfrm>
                <a:off x="1257300" y="854990"/>
                <a:ext cx="2628041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3200" b="0" i="1" smtClean="0">
                          <a:solidFill>
                            <a:srgbClr val="2B2B83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3200" i="1">
                          <a:solidFill>
                            <a:srgbClr val="2B2B83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3200" i="1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3200" dirty="0">
                  <a:solidFill>
                    <a:srgbClr val="2B2B83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E691C46-D998-48AA-9B5F-560E0EE7D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300" y="854990"/>
                <a:ext cx="262804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201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E0F520E-E434-418B-A420-26902744F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000" b="1" dirty="0"/>
              <a:t>2020.05.28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879380-8B86-4680-B8DB-2AD86FF8533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5426D5C4-68B3-4237-B5D3-E6CC34B182EB}" type="datetime2">
              <a:rPr lang="zh-CN" altLang="en-US" smtClean="0"/>
              <a:pPr algn="r"/>
              <a:t>2020年5月28日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26B775-3B5B-404E-8DFD-E9DD7D1320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 dirty="0"/>
              <a:t>P</a:t>
            </a:r>
            <a:fld id="{001E0C91-BD7D-4D88-A4EB-A016F654D6AF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CE056E6-7507-4FC3-B9DE-0F30F105C572}"/>
                  </a:ext>
                </a:extLst>
              </p:cNvPr>
              <p:cNvSpPr txBox="1"/>
              <p:nvPr/>
            </p:nvSpPr>
            <p:spPr>
              <a:xfrm>
                <a:off x="200967" y="2044840"/>
                <a:ext cx="4702629" cy="1351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rgbClr val="2B2B83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切向：</a:t>
                </a:r>
                <a:endParaRPr lang="en-US" altLang="zh-CN" dirty="0">
                  <a:solidFill>
                    <a:srgbClr val="2B2B83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2B2B83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𝜎</m:t>
                      </m:r>
                      <m:r>
                        <a:rPr lang="en-US" altLang="zh-CN" b="0" i="1" smtClean="0">
                          <a:solidFill>
                            <a:srgbClr val="2B2B83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=</m:t>
                      </m:r>
                      <m:r>
                        <a:rPr lang="zh-CN" altLang="en-US" b="0" i="1" smtClean="0">
                          <a:solidFill>
                            <a:srgbClr val="2B2B83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𝜎</m:t>
                      </m:r>
                      <m:r>
                        <a:rPr lang="en-US" altLang="zh-CN" b="0" i="1" smtClean="0">
                          <a:solidFill>
                            <a:srgbClr val="2B2B83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2B2B83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2B2B83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2B2B83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solidFill>
                    <a:srgbClr val="2B2B83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2B2B83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𝑅</m:t>
                      </m:r>
                      <m:r>
                        <a:rPr lang="en-US" altLang="zh-CN" b="0" i="1" smtClean="0">
                          <a:solidFill>
                            <a:srgbClr val="2B2B83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solidFill>
                                    <a:srgbClr val="2B2B83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US" b="0" i="1" smtClean="0">
                                  <a:solidFill>
                                    <a:srgbClr val="2B2B83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2B2B83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2B2B83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2B2B83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zh-CN" altLang="en-US" b="0" i="1" smtClean="0">
                                  <a:solidFill>
                                    <a:srgbClr val="2B2B83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𝜎</m:t>
                              </m:r>
                              <m:r>
                                <a:rPr lang="en-US" altLang="zh-CN" b="0" i="1" smtClean="0">
                                  <a:solidFill>
                                    <a:srgbClr val="2B2B83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(2−</m:t>
                              </m:r>
                              <m:r>
                                <a:rPr lang="zh-CN" altLang="en-US" b="0" i="1" smtClean="0">
                                  <a:solidFill>
                                    <a:srgbClr val="2B2B83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𝜎</m:t>
                              </m:r>
                              <m:r>
                                <a:rPr lang="en-US" altLang="zh-CN" b="0" i="1" smtClean="0">
                                  <a:solidFill>
                                    <a:srgbClr val="2B2B83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)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solidFill>
                                    <a:srgbClr val="2B2B83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0" i="1" smtClean="0">
                                      <a:solidFill>
                                        <a:srgbClr val="2B2B83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solidFill>
                                            <a:srgbClr val="2B2B83"/>
                                          </a:solidFill>
                                          <a:latin typeface="Cambria Math" panose="02040503050406030204" pitchFamily="18" charset="0"/>
                                          <a:ea typeface="华文中宋" panose="02010600040101010101" pitchFamily="2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2B2B83"/>
                                              </a:solidFill>
                                              <a:latin typeface="Cambria Math" panose="02040503050406030204" pitchFamily="18" charset="0"/>
                                              <a:ea typeface="华文中宋" panose="02010600040101010101" pitchFamily="2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2B2B83"/>
                                              </a:solidFill>
                                              <a:latin typeface="Cambria Math" panose="02040503050406030204" pitchFamily="18" charset="0"/>
                                              <a:ea typeface="华文中宋" panose="02010600040101010101" pitchFamily="2" charset="-122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2B2B83"/>
                                              </a:solidFill>
                                              <a:latin typeface="Cambria Math" panose="02040503050406030204" pitchFamily="18" charset="0"/>
                                              <a:ea typeface="华文中宋" panose="02010600040101010101" pitchFamily="2" charset="-122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solidFill>
                                            <a:srgbClr val="2B2B83"/>
                                          </a:solidFill>
                                          <a:latin typeface="Cambria Math" panose="02040503050406030204" pitchFamily="18" charset="0"/>
                                          <a:ea typeface="华文中宋" panose="02010600040101010101" pitchFamily="2" charset="-122"/>
                                        </a:rPr>
                                        <m:t>−(1−</m:t>
                                      </m:r>
                                      <m:r>
                                        <a:rPr lang="zh-CN" altLang="en-US" b="0" i="1" smtClean="0">
                                          <a:solidFill>
                                            <a:srgbClr val="2B2B83"/>
                                          </a:solidFill>
                                          <a:latin typeface="Cambria Math" panose="02040503050406030204" pitchFamily="18" charset="0"/>
                                          <a:ea typeface="华文中宋" panose="02010600040101010101" pitchFamily="2" charset="-122"/>
                                        </a:rPr>
                                        <m:t>𝜎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rgbClr val="2B2B83"/>
                                          </a:solidFill>
                                          <a:latin typeface="Cambria Math" panose="02040503050406030204" pitchFamily="18" charset="0"/>
                                          <a:ea typeface="华文中宋" panose="02010600040101010101" pitchFamily="2" charset="-122"/>
                                        </a:rPr>
                                        <m:t>)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2B2B83"/>
                                              </a:solidFill>
                                              <a:latin typeface="Cambria Math" panose="02040503050406030204" pitchFamily="18" charset="0"/>
                                              <a:ea typeface="华文中宋" panose="02010600040101010101" pitchFamily="2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2B2B83"/>
                                              </a:solidFill>
                                              <a:latin typeface="Cambria Math" panose="02040503050406030204" pitchFamily="18" charset="0"/>
                                              <a:ea typeface="华文中宋" panose="02010600040101010101" pitchFamily="2" charset="-122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2B2B83"/>
                                              </a:solidFill>
                                              <a:latin typeface="Cambria Math" panose="02040503050406030204" pitchFamily="18" charset="0"/>
                                              <a:ea typeface="华文中宋" panose="02010600040101010101" pitchFamily="2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smtClean="0">
                                      <a:solidFill>
                                        <a:srgbClr val="2B2B83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2B2B83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2B2B83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2B2B83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zh-CN" altLang="en-US" i="1">
                                  <a:solidFill>
                                    <a:srgbClr val="2B2B83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𝜎</m:t>
                              </m:r>
                              <m:r>
                                <a:rPr lang="en-US" altLang="zh-CN" i="1">
                                  <a:solidFill>
                                    <a:srgbClr val="2B2B83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(2−</m:t>
                              </m:r>
                              <m:r>
                                <a:rPr lang="zh-CN" altLang="en-US" i="1">
                                  <a:solidFill>
                                    <a:srgbClr val="2B2B83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𝜎</m:t>
                              </m:r>
                              <m:r>
                                <a:rPr lang="en-US" altLang="zh-CN" b="0" i="1" smtClean="0">
                                  <a:solidFill>
                                    <a:srgbClr val="2B2B83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)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2B2B83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CE056E6-7507-4FC3-B9DE-0F30F105C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67" y="2044840"/>
                <a:ext cx="4702629" cy="1351267"/>
              </a:xfrm>
              <a:prstGeom prst="rect">
                <a:avLst/>
              </a:prstGeom>
              <a:blipFill>
                <a:blip r:embed="rId2"/>
                <a:stretch>
                  <a:fillRect l="-1167" t="-22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4763215-D0BC-4197-B2EA-DE49548103B1}"/>
                  </a:ext>
                </a:extLst>
              </p:cNvPr>
              <p:cNvSpPr txBox="1"/>
              <p:nvPr/>
            </p:nvSpPr>
            <p:spPr>
              <a:xfrm>
                <a:off x="200966" y="3890388"/>
                <a:ext cx="4702629" cy="1250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rgbClr val="2B2B83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法向（类似）：</a:t>
                </a:r>
                <a:endParaRPr lang="en-US" altLang="zh-CN" dirty="0">
                  <a:solidFill>
                    <a:srgbClr val="2B2B83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2B2B83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𝛼</m:t>
                      </m:r>
                      <m:r>
                        <a:rPr lang="en-US" altLang="zh-CN" b="0" i="1" smtClean="0">
                          <a:solidFill>
                            <a:srgbClr val="2B2B83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=</m:t>
                      </m:r>
                      <m:r>
                        <a:rPr lang="zh-CN" altLang="en-US" b="0" i="1" smtClean="0">
                          <a:solidFill>
                            <a:srgbClr val="2B2B83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𝛼</m:t>
                      </m:r>
                      <m:r>
                        <a:rPr lang="en-US" altLang="zh-CN" b="0" i="1" smtClean="0">
                          <a:solidFill>
                            <a:srgbClr val="2B2B83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2B2B83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2B2B83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solidFill>
                    <a:srgbClr val="2B2B83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2B2B83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𝑅</m:t>
                      </m:r>
                      <m:r>
                        <a:rPr lang="en-US" altLang="zh-CN" b="0" i="1" smtClean="0">
                          <a:solidFill>
                            <a:srgbClr val="2B2B83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2B2B83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</m:ctrlPr>
                            </m:dPr>
                            <m:e/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2B2B83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2B2B83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2B2B83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𝛼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solidFill>
                                    <a:srgbClr val="2B2B83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rgbClr val="2B2B83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</m:ctrlPr>
                                </m:dPr>
                                <m:e/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2B2B83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2B2B83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2B2B83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i="1" smtClean="0">
                                  <a:solidFill>
                                    <a:srgbClr val="2B2B83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𝛼</m:t>
                              </m:r>
                            </m:den>
                          </m:f>
                        </m:sup>
                      </m:sSup>
                      <m:r>
                        <a:rPr lang="en-US" altLang="zh-CN" b="0" i="1" smtClean="0">
                          <a:solidFill>
                            <a:srgbClr val="2B2B83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𝐼</m:t>
                      </m:r>
                      <m:r>
                        <a:rPr lang="en-US" altLang="zh-CN" b="0" i="1" smtClean="0">
                          <a:solidFill>
                            <a:srgbClr val="2B2B83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2</m:t>
                          </m:r>
                        </m:sub>
                      </m:sSub>
                      <m:r>
                        <a:rPr lang="zh-CN" altLang="en-US" b="0" i="1" smtClean="0">
                          <a:solidFill>
                            <a:srgbClr val="2B2B83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𝛼</m:t>
                      </m:r>
                      <m:r>
                        <a:rPr lang="en-US" altLang="zh-CN" b="0" i="1" smtClean="0">
                          <a:solidFill>
                            <a:srgbClr val="2B2B83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rgbClr val="2B2B83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4763215-D0BC-4197-B2EA-DE4954810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66" y="3890388"/>
                <a:ext cx="4702629" cy="1250407"/>
              </a:xfrm>
              <a:prstGeom prst="rect">
                <a:avLst/>
              </a:prstGeom>
              <a:blipFill>
                <a:blip r:embed="rId3"/>
                <a:stretch>
                  <a:fillRect l="-1167" t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4180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E0F520E-E434-418B-A420-26902744F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000" b="1" dirty="0"/>
              <a:t>2020.05.28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879380-8B86-4680-B8DB-2AD86FF8533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5426D5C4-68B3-4237-B5D3-E6CC34B182EB}" type="datetime2">
              <a:rPr lang="zh-CN" altLang="en-US" smtClean="0"/>
              <a:pPr algn="r"/>
              <a:t>2020年5月28日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26B775-3B5B-404E-8DFD-E9DD7D1320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 dirty="0"/>
              <a:t>P</a:t>
            </a:r>
            <a:fld id="{001E0C91-BD7D-4D88-A4EB-A016F654D6AF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BCBD91B-8DC4-41C8-B94F-892CFE64B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1262"/>
            <a:ext cx="3009481" cy="267604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0EEBA9C-BC61-4B31-99C7-09D095DCC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7306"/>
            <a:ext cx="3009481" cy="267604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954CA2F-823B-4FA3-A1C2-2FD618458A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795" y="1505561"/>
            <a:ext cx="5559451" cy="494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14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3773ECD-D71A-4AD1-961E-472517753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000" b="1" dirty="0"/>
              <a:t>GD</a:t>
            </a:r>
            <a:r>
              <a:rPr lang="zh-CN" altLang="en-US" sz="4000" b="1" dirty="0"/>
              <a:t>、动量法、</a:t>
            </a:r>
            <a:r>
              <a:rPr lang="en-US" altLang="zh-CN" sz="4000" b="1" dirty="0"/>
              <a:t>NAG</a:t>
            </a:r>
            <a:r>
              <a:rPr lang="zh-CN" altLang="en-US" sz="4000" b="1" dirty="0"/>
              <a:t>、</a:t>
            </a:r>
            <a:r>
              <a:rPr lang="en-US" altLang="zh-CN" sz="4000" b="1" dirty="0"/>
              <a:t>Adam</a:t>
            </a:r>
            <a:endParaRPr lang="zh-CN" altLang="en-US" sz="4000" b="1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813E62-4D94-437B-A712-DBC63B2469F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5426D5C4-68B3-4237-B5D3-E6CC34B182EB}" type="datetime2">
              <a:rPr lang="zh-CN" altLang="en-US" smtClean="0"/>
              <a:pPr algn="r"/>
              <a:t>2020年5月28日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C71297-199C-472F-B741-FCF7AE21F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/>
              <a:t>P</a:t>
            </a:r>
            <a:fld id="{001E0C91-BD7D-4D88-A4EB-A016F654D6AF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2E3A789-ADC7-452D-8CCD-3C1463E34EA6}"/>
              </a:ext>
            </a:extLst>
          </p:cNvPr>
          <p:cNvSpPr txBox="1"/>
          <p:nvPr/>
        </p:nvSpPr>
        <p:spPr>
          <a:xfrm>
            <a:off x="678529" y="5373831"/>
            <a:ext cx="321079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>
                <a:solidFill>
                  <a:srgbClr val="2B2B8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mu=0.99</a:t>
            </a:r>
            <a:endParaRPr lang="zh-CN" altLang="en-US" dirty="0">
              <a:solidFill>
                <a:srgbClr val="2B2B83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0E9BD99-AB1F-4E01-9CD7-26E81D8EE3E4}"/>
              </a:ext>
            </a:extLst>
          </p:cNvPr>
          <p:cNvSpPr txBox="1"/>
          <p:nvPr/>
        </p:nvSpPr>
        <p:spPr>
          <a:xfrm>
            <a:off x="5254680" y="5373831"/>
            <a:ext cx="321079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>
                <a:solidFill>
                  <a:srgbClr val="2B2B8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mu=0.9995</a:t>
            </a:r>
            <a:endParaRPr lang="zh-CN" altLang="en-US" dirty="0">
              <a:solidFill>
                <a:srgbClr val="2B2B83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42FB607-3688-4334-BCEB-F67783161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16056"/>
            <a:ext cx="4576151" cy="343211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7395C4C-D2DB-46C3-83C5-5499D68A6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16055"/>
            <a:ext cx="4576153" cy="343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43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3773ECD-D71A-4AD1-961E-472517753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000" b="1" dirty="0"/>
              <a:t>GD</a:t>
            </a:r>
            <a:r>
              <a:rPr lang="zh-CN" altLang="en-US" sz="4000" b="1" dirty="0"/>
              <a:t>、动量法、</a:t>
            </a:r>
            <a:r>
              <a:rPr lang="en-US" altLang="zh-CN" sz="4000" b="1" dirty="0"/>
              <a:t>NAG</a:t>
            </a:r>
            <a:r>
              <a:rPr lang="zh-CN" altLang="en-US" sz="4000" b="1" dirty="0"/>
              <a:t>、</a:t>
            </a:r>
            <a:r>
              <a:rPr lang="en-US" altLang="zh-CN" sz="4000" b="1" dirty="0"/>
              <a:t>Adam</a:t>
            </a:r>
            <a:endParaRPr lang="zh-CN" altLang="en-US" sz="4000" b="1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813E62-4D94-437B-A712-DBC63B2469F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5426D5C4-68B3-4237-B5D3-E6CC34B182EB}" type="datetime2">
              <a:rPr lang="zh-CN" altLang="en-US" smtClean="0"/>
              <a:pPr algn="r"/>
              <a:t>2020年5月28日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C71297-199C-472F-B741-FCF7AE21F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/>
              <a:t>P</a:t>
            </a:r>
            <a:fld id="{001E0C91-BD7D-4D88-A4EB-A016F654D6AF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2E3A789-ADC7-452D-8CCD-3C1463E34EA6}"/>
              </a:ext>
            </a:extLst>
          </p:cNvPr>
          <p:cNvSpPr txBox="1"/>
          <p:nvPr/>
        </p:nvSpPr>
        <p:spPr>
          <a:xfrm>
            <a:off x="678529" y="5373831"/>
            <a:ext cx="321079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>
                <a:solidFill>
                  <a:srgbClr val="2B2B8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mu=0.99</a:t>
            </a:r>
            <a:endParaRPr lang="zh-CN" altLang="en-US" dirty="0">
              <a:solidFill>
                <a:srgbClr val="2B2B83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0E9BD99-AB1F-4E01-9CD7-26E81D8EE3E4}"/>
              </a:ext>
            </a:extLst>
          </p:cNvPr>
          <p:cNvSpPr txBox="1"/>
          <p:nvPr/>
        </p:nvSpPr>
        <p:spPr>
          <a:xfrm>
            <a:off x="5254680" y="5373831"/>
            <a:ext cx="321079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>
                <a:solidFill>
                  <a:srgbClr val="2B2B8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mu=0.9995</a:t>
            </a:r>
            <a:endParaRPr lang="zh-CN" altLang="en-US" dirty="0">
              <a:solidFill>
                <a:srgbClr val="2B2B83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CBDF356-B729-4C6A-BB12-66F25EBF6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6056"/>
            <a:ext cx="4567852" cy="342588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3903061-4780-43D4-B366-54CFBA90C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852" y="1716056"/>
            <a:ext cx="4567852" cy="342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70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3773ECD-D71A-4AD1-961E-472517753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000" b="1" dirty="0"/>
              <a:t>极大消除初始状态影响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813E62-4D94-437B-A712-DBC63B2469F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5426D5C4-68B3-4237-B5D3-E6CC34B182EB}" type="datetime2">
              <a:rPr lang="zh-CN" altLang="en-US" smtClean="0"/>
              <a:pPr algn="r"/>
              <a:t>2020年5月28日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C71297-199C-472F-B741-FCF7AE21F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/>
              <a:t>P</a:t>
            </a:r>
            <a:fld id="{001E0C91-BD7D-4D88-A4EB-A016F654D6AF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0E9BD99-AB1F-4E01-9CD7-26E81D8EE3E4}"/>
                  </a:ext>
                </a:extLst>
              </p:cNvPr>
              <p:cNvSpPr txBox="1"/>
              <p:nvPr/>
            </p:nvSpPr>
            <p:spPr>
              <a:xfrm>
                <a:off x="680604" y="4978218"/>
                <a:ext cx="3210791" cy="66511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2B2B8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b="0" i="1" smtClean="0">
                          <a:solidFill>
                            <a:srgbClr val="2B2B8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solidFill>
                            <a:srgbClr val="2B2B83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𝑡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𝑀𝐷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2B2B83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2</m:t>
                          </m:r>
                          <m:r>
                            <a:rPr lang="en-US" altLang="zh-CN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𝑑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solidFill>
                                    <a:srgbClr val="2B2B83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2B2B83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2B2B83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2B2B83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2B2B83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0E9BD99-AB1F-4E01-9CD7-26E81D8EE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04" y="4978218"/>
                <a:ext cx="3210791" cy="665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F79B7CA3-89FC-4F7C-9F92-077291964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9218"/>
            <a:ext cx="4572000" cy="3429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C153421-CE92-4E1E-9B3A-F8F135CD1C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47378"/>
            <a:ext cx="3487195" cy="261539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5243B82-A6DD-4BC3-A414-AEEDD2BE96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3762774"/>
            <a:ext cx="3486653" cy="261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83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3773ECD-D71A-4AD1-961E-472517753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000" b="1" dirty="0"/>
              <a:t>极大消除初始状态影响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813E62-4D94-437B-A712-DBC63B2469F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5426D5C4-68B3-4237-B5D3-E6CC34B182EB}" type="datetime2">
              <a:rPr lang="zh-CN" altLang="en-US" smtClean="0"/>
              <a:pPr algn="r"/>
              <a:t>2020年5月28日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C71297-199C-472F-B741-FCF7AE21F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/>
              <a:t>P</a:t>
            </a:r>
            <a:fld id="{001E0C91-BD7D-4D88-A4EB-A016F654D6AF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0E9BD99-AB1F-4E01-9CD7-26E81D8EE3E4}"/>
                  </a:ext>
                </a:extLst>
              </p:cNvPr>
              <p:cNvSpPr txBox="1"/>
              <p:nvPr/>
            </p:nvSpPr>
            <p:spPr>
              <a:xfrm>
                <a:off x="680604" y="4978218"/>
                <a:ext cx="3210791" cy="68191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2B2B8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b="0" i="1" smtClean="0">
                          <a:solidFill>
                            <a:srgbClr val="2B2B8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solidFill>
                            <a:srgbClr val="2B2B83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𝑡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𝑀𝐷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2B2B83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𝑑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>
                                  <a:solidFill>
                                    <a:srgbClr val="2B2B83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2B2B83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2B2B83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2B2B83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altLang="zh-CN" b="0" i="1" smtClean="0">
                          <a:solidFill>
                            <a:srgbClr val="2B2B83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2B2B83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𝑑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>
                                  <a:solidFill>
                                    <a:srgbClr val="2B2B83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2B2B83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2B2B83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2B2B83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2B2B83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0E9BD99-AB1F-4E01-9CD7-26E81D8EE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04" y="4978218"/>
                <a:ext cx="3210791" cy="6819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F79B7CA3-89FC-4F7C-9F92-077291964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9218"/>
            <a:ext cx="4572000" cy="3429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1A888D4-689C-4F74-8516-46E3A5C1D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147546"/>
            <a:ext cx="3486653" cy="261499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A43A915-09DC-4AA9-BDC8-7BC256138A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8" y="3762536"/>
            <a:ext cx="3486653" cy="261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446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3773ECD-D71A-4AD1-961E-472517753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000" b="1" dirty="0"/>
              <a:t>速度</a:t>
            </a:r>
            <a:r>
              <a:rPr lang="en-US" altLang="zh-CN" sz="4000" b="1" dirty="0"/>
              <a:t>-</a:t>
            </a:r>
            <a:r>
              <a:rPr lang="zh-CN" altLang="en-US" sz="4000" b="1" dirty="0"/>
              <a:t>相互作用时间概率分布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813E62-4D94-437B-A712-DBC63B2469F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5426D5C4-68B3-4237-B5D3-E6CC34B182EB}" type="datetime2">
              <a:rPr lang="zh-CN" altLang="en-US" smtClean="0"/>
              <a:pPr algn="r"/>
              <a:t>2020年5月28日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C71297-199C-472F-B741-FCF7AE21F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/>
              <a:t>P</a:t>
            </a:r>
            <a:fld id="{001E0C91-BD7D-4D88-A4EB-A016F654D6AF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B118862-46E3-4341-BF01-3F99D5BAB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883" y="3783615"/>
            <a:ext cx="3045765" cy="270830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9267E4F-F7A2-4D77-9E8F-3EE1926B93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648" y="3783615"/>
            <a:ext cx="3045765" cy="270830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FC7443E-C834-48F5-8B88-A4C7830C3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552" y="1075338"/>
            <a:ext cx="3338448" cy="270827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6AFE8A6-F089-460C-91E0-7C7E23578B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8648" y="1074354"/>
            <a:ext cx="3252076" cy="270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239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3773ECD-D71A-4AD1-961E-472517753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000" b="1" dirty="0"/>
              <a:t>0.1-27/</a:t>
            </a:r>
            <a:r>
              <a:rPr lang="en-US" altLang="zh-CN" sz="4000" b="1"/>
              <a:t>sqrt(0.1)</a:t>
            </a:r>
            <a:endParaRPr lang="zh-CN" altLang="en-US" sz="4000" b="1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813E62-4D94-437B-A712-DBC63B2469F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5426D5C4-68B3-4237-B5D3-E6CC34B182EB}" type="datetime2">
              <a:rPr lang="zh-CN" altLang="en-US" smtClean="0"/>
              <a:pPr algn="r"/>
              <a:t>2020年5月28日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C71297-199C-472F-B741-FCF7AE21F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/>
              <a:t>P</a:t>
            </a:r>
            <a:fld id="{001E0C91-BD7D-4D88-A4EB-A016F654D6AF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338F202-2F2F-4086-A4A2-43B6482AC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423"/>
            <a:ext cx="3070514" cy="257748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921FD1A-1264-4D91-8645-CAD759F30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17907"/>
            <a:ext cx="3070514" cy="259421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CD20448-7807-4E9A-BEBC-9BABDDFC12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514" y="1416340"/>
            <a:ext cx="6073486" cy="500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619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3773ECD-D71A-4AD1-961E-472517753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000" b="1" dirty="0"/>
              <a:t>0.1-27/</a:t>
            </a:r>
            <a:r>
              <a:rPr lang="en-US" altLang="zh-CN" sz="4000" b="1"/>
              <a:t>sqrt(0.1)</a:t>
            </a:r>
            <a:endParaRPr lang="zh-CN" altLang="en-US" sz="4000" b="1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813E62-4D94-437B-A712-DBC63B2469F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5426D5C4-68B3-4237-B5D3-E6CC34B182EB}" type="datetime2">
              <a:rPr lang="zh-CN" altLang="en-US" smtClean="0"/>
              <a:pPr algn="r"/>
              <a:t>2020年5月28日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C71297-199C-472F-B741-FCF7AE21F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/>
              <a:t>P</a:t>
            </a:r>
            <a:fld id="{001E0C91-BD7D-4D88-A4EB-A016F654D6AF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7AE38CD-0E28-4B89-89DB-CB12062ED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3857"/>
            <a:ext cx="3070514" cy="25440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A6CFABD-18A4-4376-935F-587BF5D02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17907"/>
            <a:ext cx="3070514" cy="250660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C4EA6DE-28FF-4B5A-9FE2-CCCB9CE12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514" y="1359987"/>
            <a:ext cx="6073486" cy="511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80900"/>
      </p:ext>
    </p:extLst>
  </p:cSld>
  <p:clrMapOvr>
    <a:masterClrMapping/>
  </p:clrMapOvr>
</p:sld>
</file>

<file path=ppt/theme/theme1.xml><?xml version="1.0" encoding="utf-8"?>
<a:theme xmlns:a="http://schemas.openxmlformats.org/drawingml/2006/main" name="KhalilWong_S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halilWong_S" id="{BB4A0335-0048-44E1-8C14-B3E0054495A5}" vid="{4FEDBEA0-ADC8-4653-807D-690EA3E770E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KhalilWong_S</Template>
  <TotalTime>2184</TotalTime>
  <Words>344</Words>
  <Application>Microsoft Office PowerPoint</Application>
  <PresentationFormat>全屏显示(4:3)</PresentationFormat>
  <Paragraphs>103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华文中宋</vt:lpstr>
      <vt:lpstr>Arial</vt:lpstr>
      <vt:lpstr>Cambria Math</vt:lpstr>
      <vt:lpstr>French Script MT</vt:lpstr>
      <vt:lpstr>Wingdings</vt:lpstr>
      <vt:lpstr>KhalilWong_S</vt:lpstr>
      <vt:lpstr>PowerPoint 演示文稿</vt:lpstr>
      <vt:lpstr>GD、动量法、NAG、Adam</vt:lpstr>
      <vt:lpstr>GD、动量法、NAG、Adam</vt:lpstr>
      <vt:lpstr>GD、动量法、NAG、Adam</vt:lpstr>
      <vt:lpstr>极大消除初始状态影响</vt:lpstr>
      <vt:lpstr>极大消除初始状态影响</vt:lpstr>
      <vt:lpstr>速度-相互作用时间概率分布</vt:lpstr>
      <vt:lpstr>0.1-27/sqrt(0.1)</vt:lpstr>
      <vt:lpstr>0.1-27/sqrt(0.1)</vt:lpstr>
      <vt:lpstr>0.1-27/sqrt(0.1)</vt:lpstr>
      <vt:lpstr>吸附概率分布-切向</vt:lpstr>
      <vt:lpstr>吸附概率分布-速率</vt:lpstr>
      <vt:lpstr>0.1~1.2，切向动量调节系数</vt:lpstr>
      <vt:lpstr>1.2，切向拟合</vt:lpstr>
      <vt:lpstr>1.2，切向拟合</vt:lpstr>
      <vt:lpstr>1.2，切向拟合</vt:lpstr>
      <vt:lpstr>1.2，法向拟合</vt:lpstr>
      <vt:lpstr>1.2，法向拟合</vt:lpstr>
      <vt:lpstr>1.2，法向拟合</vt:lpstr>
      <vt:lpstr>1.2，法向拟合</vt:lpstr>
      <vt:lpstr>2020.05.28</vt:lpstr>
      <vt:lpstr>2020.05.28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Wong Khalil</dc:creator>
  <cp:lastModifiedBy>Khalil Wong</cp:lastModifiedBy>
  <cp:revision>248</cp:revision>
  <dcterms:created xsi:type="dcterms:W3CDTF">2018-11-10T02:44:05Z</dcterms:created>
  <dcterms:modified xsi:type="dcterms:W3CDTF">2020-05-28T06:51:24Z</dcterms:modified>
</cp:coreProperties>
</file>